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wdp" ContentType="image/vnd.ms-photo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601200" cy="12801600" type="A3"/>
  <p:notesSz cx="6858000" cy="9144000"/>
  <p:defaultTextStyle>
    <a:defPPr>
      <a:defRPr lang="fr-FR"/>
    </a:defPPr>
    <a:lvl1pPr marL="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6400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A612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910" autoAdjust="0"/>
  </p:normalViewPr>
  <p:slideViewPr>
    <p:cSldViewPr snapToGrid="0" snapToObjects="1">
      <p:cViewPr varScale="1">
        <p:scale>
          <a:sx n="76" d="100"/>
          <a:sy n="76" d="100"/>
        </p:scale>
        <p:origin x="-1376" y="-136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20090" y="3976794"/>
            <a:ext cx="8161020" cy="274404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0E3C-AFA9-1A4E-BF18-3745DFB50534}" type="datetimeFigureOut">
              <a:rPr lang="fr-FR" smtClean="0"/>
              <a:t>10/02/16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F49C-9B79-9443-9496-7D49E4EA23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535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0E3C-AFA9-1A4E-BF18-3745DFB50534}" type="datetimeFigureOut">
              <a:rPr lang="fr-FR" smtClean="0"/>
              <a:t>10/02/16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F49C-9B79-9443-9496-7D49E4EA23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11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9248" y="957158"/>
            <a:ext cx="2268616" cy="20387733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397" y="957158"/>
            <a:ext cx="6645831" cy="2038773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0E3C-AFA9-1A4E-BF18-3745DFB50534}" type="datetimeFigureOut">
              <a:rPr lang="fr-FR" smtClean="0"/>
              <a:t>10/02/16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F49C-9B79-9443-9496-7D49E4EA23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20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0E3C-AFA9-1A4E-BF18-3745DFB50534}" type="datetimeFigureOut">
              <a:rPr lang="fr-FR" smtClean="0"/>
              <a:t>10/02/16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F49C-9B79-9443-9496-7D49E4EA23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412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8429" y="5425865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0E3C-AFA9-1A4E-BF18-3745DFB50534}" type="datetimeFigureOut">
              <a:rPr lang="fr-FR" smtClean="0"/>
              <a:t>10/02/16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F49C-9B79-9443-9496-7D49E4EA23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17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397" y="5576993"/>
            <a:ext cx="4457224" cy="1576789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20640" y="5576993"/>
            <a:ext cx="4457224" cy="1576789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0E3C-AFA9-1A4E-BF18-3745DFB50534}" type="datetimeFigureOut">
              <a:rPr lang="fr-FR" smtClean="0"/>
              <a:t>10/02/16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F49C-9B79-9443-9496-7D49E4EA23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88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80060" y="2865544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0060" y="4059766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877277" y="2865544"/>
            <a:ext cx="4243864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877277" y="4059766"/>
            <a:ext cx="4243864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0E3C-AFA9-1A4E-BF18-3745DFB50534}" type="datetimeFigureOut">
              <a:rPr lang="fr-FR" smtClean="0"/>
              <a:t>10/02/16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F49C-9B79-9443-9496-7D49E4EA23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18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0E3C-AFA9-1A4E-BF18-3745DFB50534}" type="datetimeFigureOut">
              <a:rPr lang="fr-FR" smtClean="0"/>
              <a:t>10/02/16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F49C-9B79-9443-9496-7D49E4EA23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50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0E3C-AFA9-1A4E-BF18-3745DFB50534}" type="datetimeFigureOut">
              <a:rPr lang="fr-FR" smtClean="0"/>
              <a:t>10/02/16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F49C-9B79-9443-9496-7D49E4EA23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446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0060" y="509693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53802" y="509694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80060" y="2678854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0E3C-AFA9-1A4E-BF18-3745DFB50534}" type="datetimeFigureOut">
              <a:rPr lang="fr-FR" smtClean="0"/>
              <a:t>10/02/16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F49C-9B79-9443-9496-7D49E4EA23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08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81902" y="8961120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81902" y="10019031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0E3C-AFA9-1A4E-BF18-3745DFB50534}" type="datetimeFigureOut">
              <a:rPr lang="fr-FR" smtClean="0"/>
              <a:t>10/02/16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F49C-9B79-9443-9496-7D49E4EA23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75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800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D0E3C-AFA9-1A4E-BF18-3745DFB50534}" type="datetimeFigureOut">
              <a:rPr lang="fr-FR" smtClean="0"/>
              <a:t>10/02/16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80410" y="11865187"/>
            <a:ext cx="30403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808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9F49C-9B79-9443-9496-7D49E4EA23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910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4008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640080" rtl="0" eaLnBrk="1" latinLnBrk="0" hangingPunct="1">
        <a:spcBef>
          <a:spcPct val="20000"/>
        </a:spcBef>
        <a:buFont typeface="Arial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640080" rtl="0" eaLnBrk="1" latinLnBrk="0" hangingPunct="1">
        <a:spcBef>
          <a:spcPct val="20000"/>
        </a:spcBef>
        <a:buFont typeface="Arial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64008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64008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64008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6400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artois-universite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9" b="66548"/>
          <a:stretch/>
        </p:blipFill>
        <p:spPr>
          <a:xfrm>
            <a:off x="0" y="11094072"/>
            <a:ext cx="9601200" cy="173344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602091" y="4615324"/>
            <a:ext cx="6638616" cy="1200329"/>
          </a:xfrm>
          <a:prstGeom prst="rect">
            <a:avLst/>
          </a:prstGeom>
          <a:solidFill>
            <a:srgbClr val="A61209"/>
          </a:solidFill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fr-FR" sz="3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CAMPUS ZÉRO </a:t>
            </a:r>
            <a:r>
              <a:rPr lang="fr-FR" sz="3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CARBONE</a:t>
            </a:r>
          </a:p>
          <a:p>
            <a:pPr algn="ctr"/>
            <a:r>
              <a:rPr lang="fr-FR" sz="36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Jeudi 17 mars, 13h30-17h30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0994993"/>
            <a:ext cx="9601200" cy="146316"/>
          </a:xfrm>
          <a:prstGeom prst="rect">
            <a:avLst/>
          </a:prstGeom>
          <a:solidFill>
            <a:srgbClr val="A6120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274068" y="11821002"/>
            <a:ext cx="5145733" cy="338554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www.sustainable-everyday-project.net</a:t>
            </a:r>
            <a:r>
              <a:rPr lang="fr-FR" sz="1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/</a:t>
            </a:r>
            <a:r>
              <a:rPr lang="fr-FR" sz="1600" b="1" dirty="0" err="1">
                <a:solidFill>
                  <a:schemeClr val="bg1"/>
                </a:solidFill>
                <a:latin typeface="Century Gothic"/>
                <a:cs typeface="Century Gothic"/>
              </a:rPr>
              <a:t>c</a:t>
            </a:r>
            <a:r>
              <a:rPr lang="fr-FR" sz="16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zc</a:t>
            </a:r>
            <a:r>
              <a:rPr lang="fr-FR" sz="1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/</a:t>
            </a:r>
            <a:endParaRPr lang="fr-FR" sz="16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4792" y="9623744"/>
            <a:ext cx="8788824" cy="830997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entury Gothic"/>
                <a:cs typeface="Century Gothic"/>
              </a:rPr>
              <a:t>Session de design </a:t>
            </a:r>
            <a:r>
              <a:rPr lang="fr-FR" sz="2400" dirty="0" err="1">
                <a:latin typeface="Century Gothic"/>
                <a:cs typeface="Century Gothic"/>
              </a:rPr>
              <a:t>thinking</a:t>
            </a:r>
            <a:r>
              <a:rPr lang="fr-FR" sz="2400" dirty="0">
                <a:latin typeface="Century Gothic"/>
                <a:cs typeface="Century Gothic"/>
              </a:rPr>
              <a:t> </a:t>
            </a:r>
            <a:r>
              <a:rPr lang="fr-FR" sz="2400" b="1" dirty="0">
                <a:latin typeface="Century Gothic"/>
                <a:cs typeface="Century Gothic"/>
              </a:rPr>
              <a:t>ouverte à toutes et tous</a:t>
            </a:r>
            <a:endParaRPr lang="fr-BE" sz="2400" b="1" dirty="0">
              <a:latin typeface="Century Gothic"/>
              <a:cs typeface="Century Gothic"/>
            </a:endParaRPr>
          </a:p>
          <a:p>
            <a:pPr algn="ctr"/>
            <a:r>
              <a:rPr lang="fr-FR" sz="2400" dirty="0">
                <a:latin typeface="Century Gothic"/>
                <a:cs typeface="Century Gothic"/>
              </a:rPr>
              <a:t>Info et inscription : </a:t>
            </a:r>
            <a:r>
              <a:rPr lang="fr-FR" sz="2400" dirty="0" err="1" smtClean="0">
                <a:latin typeface="Century Gothic"/>
                <a:cs typeface="Century Gothic"/>
              </a:rPr>
              <a:t>adresse@mail.fr</a:t>
            </a:r>
            <a:endParaRPr lang="fr-BE" sz="2400" dirty="0">
              <a:latin typeface="Century Gothic"/>
              <a:cs typeface="Century Gothic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84792" y="6638000"/>
            <a:ext cx="8795612" cy="2185214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400" dirty="0" smtClean="0">
                <a:latin typeface="Century Gothic"/>
                <a:cs typeface="Century Gothic"/>
              </a:rPr>
              <a:t>4 HEURES DE </a:t>
            </a:r>
            <a:r>
              <a:rPr lang="fr-FR" sz="3400" b="1" dirty="0" smtClean="0">
                <a:latin typeface="Century Gothic"/>
                <a:cs typeface="Century Gothic"/>
              </a:rPr>
              <a:t>CO-DESIGN POUR INVENTER </a:t>
            </a:r>
            <a:r>
              <a:rPr lang="fr-FR" sz="3400" b="1" dirty="0" smtClean="0">
                <a:latin typeface="Century Gothic"/>
                <a:cs typeface="Century Gothic"/>
              </a:rPr>
              <a:t>UN CAMPUS </a:t>
            </a:r>
            <a:r>
              <a:rPr lang="fr-FR" sz="3400" b="1" dirty="0" smtClean="0">
                <a:latin typeface="Century Gothic"/>
                <a:cs typeface="Century Gothic"/>
              </a:rPr>
              <a:t>ÉCONOME </a:t>
            </a:r>
            <a:r>
              <a:rPr lang="fr-FR" sz="3400" dirty="0" smtClean="0">
                <a:latin typeface="Century Gothic"/>
                <a:cs typeface="Century Gothic"/>
              </a:rPr>
              <a:t>EN CARBONE, </a:t>
            </a:r>
          </a:p>
          <a:p>
            <a:pPr algn="ctr"/>
            <a:r>
              <a:rPr lang="fr-FR" sz="3400" dirty="0" smtClean="0">
                <a:latin typeface="Century Gothic"/>
                <a:cs typeface="Century Gothic"/>
              </a:rPr>
              <a:t>4 HEURES POUR </a:t>
            </a:r>
            <a:r>
              <a:rPr lang="fr-FR" sz="3400" b="1" dirty="0" smtClean="0">
                <a:latin typeface="Century Gothic"/>
                <a:cs typeface="Century Gothic"/>
              </a:rPr>
              <a:t>REPENSER VOTRE CAMPUS </a:t>
            </a:r>
            <a:r>
              <a:rPr lang="fr-FR" sz="3400" dirty="0" smtClean="0">
                <a:latin typeface="Century Gothic"/>
                <a:cs typeface="Century Gothic"/>
              </a:rPr>
              <a:t>AVEC DES MÉTHODES INNOVANTES.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8810" y="3616338"/>
            <a:ext cx="8454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DÉVELOPPEMENT DURABLE – DESIGN THINKING – SCÉNARIOS POUR LE FUTUR</a:t>
            </a:r>
            <a:endParaRPr lang="fr-BE" sz="1800" dirty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58560" y="3005641"/>
            <a:ext cx="7480159" cy="584776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CONSTRUIRE</a:t>
            </a:r>
            <a:r>
              <a:rPr lang="fr-FR" sz="3200" b="1" dirty="0" smtClean="0">
                <a:latin typeface="Century Gothic"/>
                <a:cs typeface="Century Gothic"/>
              </a:rPr>
              <a:t> </a:t>
            </a:r>
            <a:r>
              <a:rPr lang="fr-FR" sz="3200" b="1" dirty="0" smtClean="0">
                <a:solidFill>
                  <a:srgbClr val="A6120A"/>
                </a:solidFill>
                <a:latin typeface="Century Gothic"/>
                <a:cs typeface="Century Gothic"/>
              </a:rPr>
              <a:t>LE CAMPUS DE </a:t>
            </a:r>
            <a:r>
              <a:rPr lang="fr-FR" sz="3200" b="1" dirty="0" smtClean="0">
                <a:solidFill>
                  <a:srgbClr val="A6120A"/>
                </a:solidFill>
                <a:latin typeface="Century Gothic"/>
                <a:cs typeface="Century Gothic"/>
              </a:rPr>
              <a:t>DEMAIN</a:t>
            </a:r>
          </a:p>
        </p:txBody>
      </p:sp>
      <p:pic>
        <p:nvPicPr>
          <p:cNvPr id="2" name="Image 1" descr="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297" y="425223"/>
            <a:ext cx="3336606" cy="2502454"/>
          </a:xfrm>
          <a:prstGeom prst="rect">
            <a:avLst/>
          </a:prstGeom>
        </p:spPr>
      </p:pic>
      <p:pic>
        <p:nvPicPr>
          <p:cNvPr id="3" name="Image 2" descr="header_UZC-01.png"/>
          <p:cNvPicPr>
            <a:picLocks noChangeAspect="1"/>
          </p:cNvPicPr>
          <p:nvPr/>
        </p:nvPicPr>
        <p:blipFill rotWithShape="1"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34"/>
          <a:stretch/>
        </p:blipFill>
        <p:spPr>
          <a:xfrm>
            <a:off x="718810" y="11183297"/>
            <a:ext cx="4664507" cy="159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040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71</Words>
  <Application>Microsoft Macintosh PowerPoint</Application>
  <PresentationFormat>Format A3 (297x420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Gouache</dc:creator>
  <cp:lastModifiedBy>Christophe Gouache</cp:lastModifiedBy>
  <cp:revision>6</cp:revision>
  <dcterms:created xsi:type="dcterms:W3CDTF">2016-02-02T16:08:18Z</dcterms:created>
  <dcterms:modified xsi:type="dcterms:W3CDTF">2016-02-10T14:16:37Z</dcterms:modified>
</cp:coreProperties>
</file>