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fr-FR"/>
    </a:defPPr>
    <a:lvl1pPr marL="0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61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910" autoAdjust="0"/>
  </p:normalViewPr>
  <p:slideViewPr>
    <p:cSldViewPr snapToGrid="0" snapToObjects="1">
      <p:cViewPr varScale="1">
        <p:scale>
          <a:sx n="99" d="100"/>
          <a:sy n="99" d="100"/>
        </p:scale>
        <p:origin x="-1536" y="-11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1"/>
            <a:ext cx="5829300" cy="212337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53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11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220891" y="740658"/>
            <a:ext cx="1620440" cy="1577622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9570" y="740658"/>
            <a:ext cx="4747022" cy="1577622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20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41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17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9569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57600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8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18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50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44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08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85120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75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91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890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478908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478908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478908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478908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478908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47890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47890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47890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47890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artois-universite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9" b="66548"/>
          <a:stretch/>
        </p:blipFill>
        <p:spPr>
          <a:xfrm>
            <a:off x="0" y="8584699"/>
            <a:ext cx="6858000" cy="134135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44350" y="3571382"/>
            <a:ext cx="4741869" cy="928826"/>
          </a:xfrm>
          <a:prstGeom prst="rect">
            <a:avLst/>
          </a:prstGeom>
          <a:solidFill>
            <a:srgbClr val="A61209"/>
          </a:solidFill>
          <a:ln w="28575" cmpd="sng">
            <a:noFill/>
          </a:ln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fr-FR" sz="2700" b="1" dirty="0">
                <a:solidFill>
                  <a:srgbClr val="FFFFFF"/>
                </a:solidFill>
                <a:latin typeface="Century Gothic"/>
                <a:cs typeface="Century Gothic"/>
              </a:rPr>
              <a:t> CAMPUS ZÉRO CARBONE</a:t>
            </a:r>
          </a:p>
          <a:p>
            <a:pPr algn="ctr"/>
            <a:r>
              <a:rPr lang="fr-FR" sz="2700" b="1" dirty="0">
                <a:solidFill>
                  <a:srgbClr val="FFFFFF"/>
                </a:solidFill>
                <a:latin typeface="Century Gothic"/>
                <a:cs typeface="Century Gothic"/>
              </a:rPr>
              <a:t>Jeudi 17 mars, 13h30-17h30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508030"/>
            <a:ext cx="6858000" cy="113221"/>
          </a:xfrm>
          <a:prstGeom prst="rect">
            <a:avLst/>
          </a:prstGeom>
          <a:solidFill>
            <a:srgbClr val="A6120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15" tIns="34208" rIns="68415" bIns="34208"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052906" y="9147204"/>
            <a:ext cx="3675524" cy="261976"/>
          </a:xfrm>
          <a:prstGeom prst="rect">
            <a:avLst/>
          </a:prstGeom>
          <a:noFill/>
          <a:ln w="28575" cmpd="sng">
            <a:noFill/>
          </a:ln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fr-FR" sz="1200" b="1" dirty="0" err="1">
                <a:solidFill>
                  <a:schemeClr val="bg1"/>
                </a:solidFill>
                <a:latin typeface="Century Gothic"/>
                <a:cs typeface="Century Gothic"/>
              </a:rPr>
              <a:t>www.sustainable-everyday-project.net</a:t>
            </a:r>
            <a:r>
              <a:rPr lang="fr-FR" sz="1200" b="1" dirty="0">
                <a:solidFill>
                  <a:schemeClr val="bg1"/>
                </a:solidFill>
                <a:latin typeface="Century Gothic"/>
                <a:cs typeface="Century Gothic"/>
              </a:rPr>
              <a:t>/</a:t>
            </a:r>
            <a:r>
              <a:rPr lang="fr-FR" sz="1200" b="1" dirty="0" err="1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lang="fr-FR" sz="1200" b="1" dirty="0" err="1">
                <a:solidFill>
                  <a:schemeClr val="bg1"/>
                </a:solidFill>
                <a:latin typeface="Century Gothic"/>
                <a:cs typeface="Century Gothic"/>
              </a:rPr>
              <a:t>zc</a:t>
            </a:r>
            <a:r>
              <a:rPr lang="fr-FR" sz="1200" b="1" dirty="0">
                <a:solidFill>
                  <a:schemeClr val="bg1"/>
                </a:solidFill>
                <a:latin typeface="Century Gothic"/>
                <a:cs typeface="Century Gothic"/>
              </a:rPr>
              <a:t>/</a:t>
            </a:r>
            <a:endParaRPr lang="fr-FR" sz="1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852" y="7331498"/>
            <a:ext cx="6277731" cy="643033"/>
          </a:xfrm>
          <a:prstGeom prst="rect">
            <a:avLst/>
          </a:prstGeom>
          <a:noFill/>
          <a:ln w="28575" cmpd="sng">
            <a:noFill/>
          </a:ln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fr-FR" sz="1800" dirty="0">
                <a:latin typeface="Century Gothic"/>
                <a:cs typeface="Century Gothic"/>
              </a:rPr>
              <a:t>Session de design </a:t>
            </a:r>
            <a:r>
              <a:rPr lang="fr-FR" sz="1800" dirty="0" err="1">
                <a:latin typeface="Century Gothic"/>
                <a:cs typeface="Century Gothic"/>
              </a:rPr>
              <a:t>thinking</a:t>
            </a:r>
            <a:r>
              <a:rPr lang="fr-FR" sz="1800" dirty="0">
                <a:latin typeface="Century Gothic"/>
                <a:cs typeface="Century Gothic"/>
              </a:rPr>
              <a:t> </a:t>
            </a:r>
            <a:r>
              <a:rPr lang="fr-FR" sz="1800" b="1" dirty="0">
                <a:latin typeface="Century Gothic"/>
                <a:cs typeface="Century Gothic"/>
              </a:rPr>
              <a:t>ouverte à toutes et tous</a:t>
            </a:r>
            <a:endParaRPr lang="fr-BE" sz="1800" b="1" dirty="0">
              <a:latin typeface="Century Gothic"/>
              <a:cs typeface="Century Gothic"/>
            </a:endParaRPr>
          </a:p>
          <a:p>
            <a:pPr algn="ctr"/>
            <a:r>
              <a:rPr lang="fr-FR" sz="1800" dirty="0">
                <a:latin typeface="Century Gothic"/>
                <a:cs typeface="Century Gothic"/>
              </a:rPr>
              <a:t>Info et inscription : </a:t>
            </a:r>
            <a:r>
              <a:rPr lang="fr-FR" sz="1800" dirty="0" err="1">
                <a:latin typeface="Century Gothic"/>
                <a:cs typeface="Century Gothic"/>
              </a:rPr>
              <a:t>adresse@mail.fr</a:t>
            </a:r>
            <a:endParaRPr lang="fr-BE" sz="1800" dirty="0">
              <a:latin typeface="Century Gothic"/>
              <a:cs typeface="Century Gothic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79699" y="5136548"/>
            <a:ext cx="6272884" cy="154641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fr-FR" sz="2400" dirty="0">
                <a:latin typeface="Century Gothic"/>
                <a:cs typeface="Century Gothic"/>
              </a:rPr>
              <a:t>4 HEURES DE </a:t>
            </a:r>
            <a:r>
              <a:rPr lang="fr-FR" sz="2400" b="1" dirty="0">
                <a:latin typeface="Century Gothic"/>
                <a:cs typeface="Century Gothic"/>
              </a:rPr>
              <a:t>CO-DESIGN POUR INVENTER UN CAMPUS ÉCONOME </a:t>
            </a:r>
            <a:r>
              <a:rPr lang="fr-FR" sz="2400" dirty="0">
                <a:latin typeface="Century Gothic"/>
                <a:cs typeface="Century Gothic"/>
              </a:rPr>
              <a:t>EN CARBONE, </a:t>
            </a:r>
          </a:p>
          <a:p>
            <a:pPr algn="ctr"/>
            <a:r>
              <a:rPr lang="fr-FR" sz="2400" dirty="0">
                <a:latin typeface="Century Gothic"/>
                <a:cs typeface="Century Gothic"/>
              </a:rPr>
              <a:t>4 HEURES POUR </a:t>
            </a:r>
            <a:r>
              <a:rPr lang="fr-FR" sz="2400" b="1" dirty="0">
                <a:latin typeface="Century Gothic"/>
                <a:cs typeface="Century Gothic"/>
              </a:rPr>
              <a:t>REPENSER VOTRE CAMPUS </a:t>
            </a:r>
            <a:r>
              <a:rPr lang="fr-FR" sz="2400" dirty="0">
                <a:latin typeface="Century Gothic"/>
                <a:cs typeface="Century Gothic"/>
              </a:rPr>
              <a:t>AVEC DES MÉTHODES INNOVANTES.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8019" y="2798357"/>
            <a:ext cx="6649982" cy="269139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algn="ctr"/>
            <a:r>
              <a:rPr lang="fr-F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DÉVELOPPEMENT DURABLE – DESIGN THINKING – SCÉNARIOS POUR LE FUTUR</a:t>
            </a:r>
            <a:endParaRPr lang="fr-BE" sz="13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2670" y="2325794"/>
            <a:ext cx="5869862" cy="438416"/>
          </a:xfrm>
          <a:prstGeom prst="rect">
            <a:avLst/>
          </a:prstGeom>
          <a:noFill/>
          <a:ln w="28575" cmpd="sng">
            <a:noFill/>
          </a:ln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CONSTRUIRE</a:t>
            </a:r>
            <a:r>
              <a:rPr lang="fr-FR" sz="2400" b="1" dirty="0">
                <a:latin typeface="Century Gothic"/>
                <a:cs typeface="Century Gothic"/>
              </a:rPr>
              <a:t> </a:t>
            </a:r>
            <a:r>
              <a:rPr lang="fr-FR" sz="2400" b="1" dirty="0">
                <a:solidFill>
                  <a:srgbClr val="A6120A"/>
                </a:solidFill>
                <a:latin typeface="Century Gothic"/>
                <a:cs typeface="Century Gothic"/>
              </a:rPr>
              <a:t>LE CAMPUS DE DEMAIN</a:t>
            </a:r>
          </a:p>
        </p:txBody>
      </p:sp>
      <p:pic>
        <p:nvPicPr>
          <p:cNvPr id="3" name="Image 2" descr="header_UZC-01.png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34"/>
          <a:stretch/>
        </p:blipFill>
        <p:spPr>
          <a:xfrm>
            <a:off x="513436" y="8653742"/>
            <a:ext cx="3331791" cy="1230613"/>
          </a:xfrm>
          <a:prstGeom prst="rect">
            <a:avLst/>
          </a:prstGeom>
        </p:spPr>
      </p:pic>
      <p:pic>
        <p:nvPicPr>
          <p:cNvPr id="4" name="Image 3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59" y="474616"/>
            <a:ext cx="2497882" cy="155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040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71</Words>
  <Application>Microsoft Macintosh PowerPoint</Application>
  <PresentationFormat>Format 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Gouache</dc:creator>
  <cp:lastModifiedBy>Christophe Gouache</cp:lastModifiedBy>
  <cp:revision>7</cp:revision>
  <dcterms:created xsi:type="dcterms:W3CDTF">2016-02-02T16:08:18Z</dcterms:created>
  <dcterms:modified xsi:type="dcterms:W3CDTF">2016-02-10T14:18:19Z</dcterms:modified>
</cp:coreProperties>
</file>