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</p:sldIdLst>
  <p:sldSz cx="9906000" cy="6858000" type="A4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4016AFF-02C8-3840-AEB8-7C077CEE79C1}">
          <p14:sldIdLst>
            <p14:sldId id="256"/>
            <p14:sldId id="258"/>
            <p14:sldId id="257"/>
            <p14:sldId id="260"/>
            <p14:sldId id="259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665" autoAdjust="0"/>
  </p:normalViewPr>
  <p:slideViewPr>
    <p:cSldViewPr snapToGrid="0" snapToObjects="1">
      <p:cViewPr varScale="1">
        <p:scale>
          <a:sx n="90" d="100"/>
          <a:sy n="90" d="100"/>
        </p:scale>
        <p:origin x="-424" y="-10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807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822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151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96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85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232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24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09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999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42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24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FE1EA-A1CF-4644-8595-5826BEC5F41E}" type="datetimeFigureOut">
              <a:rPr lang="fr-FR" smtClean="0"/>
              <a:t>8/03/15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F0520-E97B-F749-B073-A75FA7898D3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06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jpeg"/><Relationship Id="rId8" Type="http://schemas.openxmlformats.org/officeDocument/2006/relationships/image" Target="../media/image9.jpeg"/><Relationship Id="rId9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53516" y="2576580"/>
            <a:ext cx="4812736" cy="584776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latin typeface="+mj-lt"/>
                <a:cs typeface="Abadi MT Condensed Light"/>
              </a:rPr>
              <a:t>JRC – POLICY LAB PILOT</a:t>
            </a:r>
            <a:endParaRPr lang="fr-FR" sz="3200" b="1" dirty="0">
              <a:solidFill>
                <a:schemeClr val="bg1"/>
              </a:solidFill>
              <a:latin typeface="+mj-lt"/>
              <a:cs typeface="Abadi MT Condensed Light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53516" y="3205358"/>
            <a:ext cx="6218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+mj-lt"/>
                <a:cs typeface="Abadi MT Condensed Light"/>
              </a:rPr>
              <a:t>INTRODUCTION TO PECHA KUCHA AND SPEED PRESENTATION SESSIONS</a:t>
            </a:r>
            <a:endParaRPr lang="fr-FR" sz="2400" dirty="0" smtClean="0">
              <a:latin typeface="+mj-lt"/>
              <a:cs typeface="Abadi MT Condensed Light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008937" y="6540865"/>
            <a:ext cx="18881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+mj-lt"/>
                <a:cs typeface="Abadi MT Condensed Light"/>
              </a:rPr>
              <a:t>STRATEGIC DESIGN SCENARIOS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53516" y="2084586"/>
            <a:ext cx="1477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+mj-lt"/>
                <a:cs typeface="Abadi MT Condensed Light"/>
              </a:rPr>
              <a:t>09/03/15</a:t>
            </a:r>
            <a:endParaRPr lang="fr-FR" sz="2400" dirty="0" smtClean="0">
              <a:latin typeface="+mj-lt"/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1369015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pic>
          <p:nvPicPr>
            <p:cNvPr id="2" name="Image 3" descr="pecha-kucha-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Image 1" descr="2207058581_fe92681509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3550" y="2197100"/>
              <a:ext cx="3194050" cy="237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4986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008937" y="6540865"/>
            <a:ext cx="18881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+mj-lt"/>
                <a:cs typeface="Abadi MT Condensed Light"/>
              </a:rPr>
              <a:t>STRATEGIC DESIGN SCENARIOS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53516" y="357362"/>
            <a:ext cx="2345113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+mj-lt"/>
                <a:cs typeface="Abadi MT Condensed Light"/>
              </a:rPr>
              <a:t>PECHA KUCHA </a:t>
            </a:r>
            <a:endParaRPr lang="fr-FR" sz="2400" b="1" dirty="0">
              <a:solidFill>
                <a:schemeClr val="bg1"/>
              </a:solidFill>
              <a:latin typeface="+mj-lt"/>
              <a:cs typeface="Abadi MT Condensed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3516" y="803463"/>
            <a:ext cx="2775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cs typeface="Abadi MT Condensed Light"/>
              </a:rPr>
              <a:t>BASIC PRINCIPLES</a:t>
            </a:r>
            <a:endParaRPr lang="fr-FR" sz="2400" dirty="0">
              <a:cs typeface="Abadi MT Condensed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33949" y="2057616"/>
            <a:ext cx="77721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sz="2000" dirty="0" smtClean="0"/>
              <a:t>20 slides x 20 seconds per slides (20 participants </a:t>
            </a:r>
            <a:r>
              <a:rPr lang="en-GB" sz="2000" dirty="0" smtClean="0"/>
              <a:t>at 20:20 the 20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of the month…)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short, light and entertaining sessions… (DJ composing different presentations…)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more adapted to review art-like portfolios or to propose narrative (20 sec. not more not less…)</a:t>
            </a:r>
          </a:p>
          <a:p>
            <a:endParaRPr lang="en-GB" sz="2000" dirty="0" smtClean="0"/>
          </a:p>
          <a:p>
            <a:pPr marL="342900" indent="-342900">
              <a:buFontTx/>
              <a:buAutoNum type="arabicPeriod"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27488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r 12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pic>
          <p:nvPicPr>
            <p:cNvPr id="2" name="Image 20" descr="DSCF9479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0" y="4451350"/>
              <a:ext cx="9144000" cy="1925638"/>
            </a:xfrm>
            <a:prstGeom prst="rect">
              <a:avLst/>
            </a:prstGeom>
            <a:solidFill>
              <a:srgbClr val="FFFFFF"/>
            </a:soli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" name="ZoneTexte 22"/>
            <p:cNvSpPr txBox="1">
              <a:spLocks noChangeArrowheads="1"/>
            </p:cNvSpPr>
            <p:nvPr/>
          </p:nvSpPr>
          <p:spPr bwMode="auto">
            <a:xfrm>
              <a:off x="366713" y="5048250"/>
              <a:ext cx="5988050" cy="4619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26368B"/>
                  </a:solidFill>
                </a:rPr>
                <a:t>3 slides x 3 minutes…</a:t>
              </a:r>
            </a:p>
          </p:txBody>
        </p:sp>
        <p:pic>
          <p:nvPicPr>
            <p:cNvPr id="6" name="Image 5" descr="Capture d’écran 2013-05-11 à 19.04.15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163" y="4583113"/>
              <a:ext cx="2106612" cy="157003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Image 6" descr="Capture d’écran 2013-05-11 à 19.04.34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3000" y="4583113"/>
              <a:ext cx="2101850" cy="157003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Image 7" descr="Capture d’écran 2013-05-11 à 19.05.03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64075" y="4583113"/>
              <a:ext cx="2097088" cy="1573212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Image 8" descr="Capture d’écran 2013-05-11 à 19.06.02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11975" y="4583113"/>
              <a:ext cx="2101850" cy="15875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Image 17" descr="URBACT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0113" y="6265863"/>
              <a:ext cx="500062" cy="500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18" descr="Capture d’écran 2012-10-03 à 11.37.29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1625" y="6265863"/>
              <a:ext cx="498475" cy="500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19" descr="276794_240343186079178_1657850451_n.jp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4063" y="6265863"/>
              <a:ext cx="476250" cy="500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ZoneTexte 22"/>
          <p:cNvSpPr txBox="1">
            <a:spLocks noChangeArrowheads="1"/>
          </p:cNvSpPr>
          <p:nvPr/>
        </p:nvSpPr>
        <p:spPr bwMode="auto">
          <a:xfrm>
            <a:off x="0" y="490538"/>
            <a:ext cx="5988050" cy="461962"/>
          </a:xfrm>
          <a:prstGeom prst="rect">
            <a:avLst/>
          </a:prstGeom>
          <a:solidFill>
            <a:srgbClr val="FFD7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26368B"/>
                </a:solidFill>
              </a:rPr>
              <a:t>Speed Presentation Night…</a:t>
            </a:r>
          </a:p>
        </p:txBody>
      </p:sp>
    </p:spTree>
    <p:extLst>
      <p:ext uri="{BB962C8B-B14F-4D97-AF65-F5344CB8AC3E}">
        <p14:creationId xmlns:p14="http://schemas.microsoft.com/office/powerpoint/2010/main" val="385813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008937" y="6540865"/>
            <a:ext cx="18881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+mj-lt"/>
                <a:cs typeface="Abadi MT Condensed Light"/>
              </a:rPr>
              <a:t>STRATEGIC DESIGN SCENARIOS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53516" y="357362"/>
            <a:ext cx="4874652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+mj-lt"/>
                <a:cs typeface="Abadi MT Condensed Light"/>
              </a:rPr>
              <a:t>SPEED PRESENTATIONS SESSIONS</a:t>
            </a:r>
            <a:endParaRPr lang="fr-FR" sz="2400" b="1" dirty="0">
              <a:solidFill>
                <a:schemeClr val="bg1"/>
              </a:solidFill>
              <a:latin typeface="+mj-lt"/>
              <a:cs typeface="Abadi MT Condensed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3516" y="803463"/>
            <a:ext cx="2775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cs typeface="Abadi MT Condensed Light"/>
              </a:rPr>
              <a:t>BASIC PRINCIPLES</a:t>
            </a:r>
            <a:endParaRPr lang="fr-FR" sz="2400" dirty="0">
              <a:cs typeface="Abadi MT Condensed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33949" y="2057616"/>
            <a:ext cx="777214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sz="2000" dirty="0" smtClean="0"/>
              <a:t>3 slides / 3 min. (strict overall time limit but speaker change slide when it is convenient in the discourse)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presentation template (i.e. for light case studies or projects: context / innovation / benefits) 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slide template (i.e. title + large image + 2 lines of explanation) 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Possibility to use the slides autonomously in a light exhibition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Possibility to videotape the speed presentation sessions and get easily short and easy to watch series of videos.  </a:t>
            </a:r>
            <a:endParaRPr lang="en-GB" sz="2000" dirty="0" smtClean="0"/>
          </a:p>
          <a:p>
            <a:pPr marL="342900" indent="-342900">
              <a:buFontTx/>
              <a:buAutoNum type="arabicPeriod"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05023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109017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2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99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008937" y="6540865"/>
            <a:ext cx="18881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 smtClean="0">
                <a:latin typeface="+mj-lt"/>
                <a:cs typeface="Abadi MT Condensed Light"/>
              </a:rPr>
              <a:t>STRATEGIC DESIGN SCENARIOS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53516" y="357362"/>
            <a:ext cx="4874652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+mj-lt"/>
                <a:cs typeface="Abadi MT Condensed Light"/>
              </a:rPr>
              <a:t>SPEED PRESENTATIONS SESSIONS</a:t>
            </a:r>
            <a:endParaRPr lang="fr-FR" sz="2400" b="1" dirty="0">
              <a:solidFill>
                <a:schemeClr val="bg1"/>
              </a:solidFill>
              <a:latin typeface="+mj-lt"/>
              <a:cs typeface="Abadi MT Condensed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3516" y="803463"/>
            <a:ext cx="2656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cs typeface="Abadi MT Condensed Light"/>
              </a:rPr>
              <a:t>DESIGN FOR JRC</a:t>
            </a:r>
            <a:endParaRPr lang="fr-FR" sz="2400" dirty="0">
              <a:cs typeface="Abadi MT Condensed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33949" y="2057616"/>
            <a:ext cx="77721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GB" sz="2000" dirty="0" smtClean="0"/>
              <a:t>(1 slide/1 min. ) x 8-10 per participants?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template design of the slide?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images or videos (printed version of the video?)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core team prepare and share some examples?</a:t>
            </a:r>
          </a:p>
          <a:p>
            <a:pPr marL="342900" indent="-342900">
              <a:buFontTx/>
              <a:buAutoNum type="arabicPeriod"/>
            </a:pPr>
            <a:r>
              <a:rPr lang="en-GB" sz="2000" dirty="0" smtClean="0"/>
              <a:t>more…?</a:t>
            </a:r>
          </a:p>
        </p:txBody>
      </p:sp>
    </p:spTree>
    <p:extLst>
      <p:ext uri="{BB962C8B-B14F-4D97-AF65-F5344CB8AC3E}">
        <p14:creationId xmlns:p14="http://schemas.microsoft.com/office/powerpoint/2010/main" val="32627929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240</Words>
  <Application>Microsoft Macintosh PowerPoint</Application>
  <PresentationFormat>Format A4 (210 x 297 mm)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Christophe Gouache</dc:creator>
  <cp:lastModifiedBy>François Jégou</cp:lastModifiedBy>
  <cp:revision>17</cp:revision>
  <dcterms:created xsi:type="dcterms:W3CDTF">2015-01-16T12:11:06Z</dcterms:created>
  <dcterms:modified xsi:type="dcterms:W3CDTF">2015-03-09T08:28:57Z</dcterms:modified>
</cp:coreProperties>
</file>