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4"/>
  </p:notesMasterIdLst>
  <p:sldIdLst>
    <p:sldId id="259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50A7"/>
    <a:srgbClr val="4AC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881" autoAdjust="0"/>
  </p:normalViewPr>
  <p:slideViewPr>
    <p:cSldViewPr snapToGrid="0" snapToObjects="1">
      <p:cViewPr varScale="1">
        <p:scale>
          <a:sx n="115" d="100"/>
          <a:sy n="115" d="100"/>
        </p:scale>
        <p:origin x="-1272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155CD-1D4D-5749-AF24-527B1851C74F}" type="datetimeFigureOut">
              <a:rPr lang="en-US" smtClean="0"/>
              <a:t>04/03/14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F7C46-DD01-E64E-86AA-9B209205F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21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F7C46-DD01-E64E-86AA-9B209205F4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61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9BB2-B2BA-2F46-8B50-A82CA0285F08}" type="datetimeFigureOut">
              <a:rPr lang="en-US" smtClean="0"/>
              <a:t>04/03/14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C9CB-BE26-6047-BF09-46DABFEA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16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9BB2-B2BA-2F46-8B50-A82CA0285F08}" type="datetimeFigureOut">
              <a:rPr lang="en-US" smtClean="0"/>
              <a:t>04/03/14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C9CB-BE26-6047-BF09-46DABFEA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3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9BB2-B2BA-2F46-8B50-A82CA0285F08}" type="datetimeFigureOut">
              <a:rPr lang="en-US" smtClean="0"/>
              <a:t>04/03/14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C9CB-BE26-6047-BF09-46DABFEA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82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9BB2-B2BA-2F46-8B50-A82CA0285F08}" type="datetimeFigureOut">
              <a:rPr lang="en-US" smtClean="0"/>
              <a:t>04/03/14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C9CB-BE26-6047-BF09-46DABFEA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2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9BB2-B2BA-2F46-8B50-A82CA0285F08}" type="datetimeFigureOut">
              <a:rPr lang="en-US" smtClean="0"/>
              <a:t>04/03/14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C9CB-BE26-6047-BF09-46DABFEA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9BB2-B2BA-2F46-8B50-A82CA0285F08}" type="datetimeFigureOut">
              <a:rPr lang="en-US" smtClean="0"/>
              <a:t>04/03/14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C9CB-BE26-6047-BF09-46DABFEA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8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9BB2-B2BA-2F46-8B50-A82CA0285F08}" type="datetimeFigureOut">
              <a:rPr lang="en-US" smtClean="0"/>
              <a:t>04/03/14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C9CB-BE26-6047-BF09-46DABFEA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0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9BB2-B2BA-2F46-8B50-A82CA0285F08}" type="datetimeFigureOut">
              <a:rPr lang="en-US" smtClean="0"/>
              <a:t>04/03/14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C9CB-BE26-6047-BF09-46DABFEA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4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9BB2-B2BA-2F46-8B50-A82CA0285F08}" type="datetimeFigureOut">
              <a:rPr lang="en-US" smtClean="0"/>
              <a:t>04/03/14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C9CB-BE26-6047-BF09-46DABFEA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3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9BB2-B2BA-2F46-8B50-A82CA0285F08}" type="datetimeFigureOut">
              <a:rPr lang="en-US" smtClean="0"/>
              <a:t>04/03/14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C9CB-BE26-6047-BF09-46DABFEA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98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9BB2-B2BA-2F46-8B50-A82CA0285F08}" type="datetimeFigureOut">
              <a:rPr lang="en-US" smtClean="0"/>
              <a:t>04/03/14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C9CB-BE26-6047-BF09-46DABFEA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19BB2-B2BA-2F46-8B50-A82CA0285F08}" type="datetimeFigureOut">
              <a:rPr lang="en-US" smtClean="0"/>
              <a:t>04/03/14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C9CB-BE26-6047-BF09-46DABFEA6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7" Type="http://schemas.openxmlformats.org/officeDocument/2006/relationships/image" Target="../media/image5.jpg"/><Relationship Id="rId8" Type="http://schemas.openxmlformats.org/officeDocument/2006/relationships/image" Target="../media/image6.jpeg"/><Relationship Id="rId9" Type="http://schemas.microsoft.com/office/2007/relationships/hdphoto" Target="../media/hdphoto1.wdp"/><Relationship Id="rId10" Type="http://schemas.openxmlformats.org/officeDocument/2006/relationships/image" Target="../media/image7.JPG"/><Relationship Id="rId11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0.jpg"/><Relationship Id="rId5" Type="http://schemas.openxmlformats.org/officeDocument/2006/relationships/image" Target="../media/image11.jpeg"/><Relationship Id="rId6" Type="http://schemas.microsoft.com/office/2007/relationships/hdphoto" Target="../media/hdphoto3.wdp"/><Relationship Id="rId7" Type="http://schemas.openxmlformats.org/officeDocument/2006/relationships/image" Target="../media/image12.jpg"/><Relationship Id="rId8" Type="http://schemas.openxmlformats.org/officeDocument/2006/relationships/image" Target="../media/image13.jpg"/><Relationship Id="rId9" Type="http://schemas.openxmlformats.org/officeDocument/2006/relationships/image" Target="../media/image14.jpg"/><Relationship Id="rId10" Type="http://schemas.openxmlformats.org/officeDocument/2006/relationships/image" Target="../media/image15.jpg"/><Relationship Id="rId11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05060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4290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285969" y="6212"/>
            <a:ext cx="2295552" cy="34245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8" name="Picture 17" descr="1013236_707916602562751_645032581_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58" r="16437"/>
          <a:stretch/>
        </p:blipFill>
        <p:spPr>
          <a:xfrm rot="5400000">
            <a:off x="-564350" y="3995109"/>
            <a:ext cx="3414664" cy="2285969"/>
          </a:xfrm>
          <a:prstGeom prst="rect">
            <a:avLst/>
          </a:prstGeom>
          <a:ln w="76200" cmpd="sng">
            <a:solidFill>
              <a:schemeClr val="bg1"/>
            </a:solidFill>
          </a:ln>
        </p:spPr>
      </p:pic>
      <p:sp>
        <p:nvSpPr>
          <p:cNvPr id="21" name="Rectangle 20"/>
          <p:cNvSpPr/>
          <p:nvPr/>
        </p:nvSpPr>
        <p:spPr>
          <a:xfrm>
            <a:off x="2285968" y="3433452"/>
            <a:ext cx="2295552" cy="34245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9" name="Picture 18" descr="bref-screen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43"/>
          <a:stretch/>
        </p:blipFill>
        <p:spPr>
          <a:xfrm rot="5400000">
            <a:off x="1703018" y="3994923"/>
            <a:ext cx="3447715" cy="2281816"/>
          </a:xfrm>
          <a:prstGeom prst="rect">
            <a:avLst/>
          </a:prstGeom>
          <a:ln w="76200" cmpd="sng">
            <a:solidFill>
              <a:schemeClr val="bg1"/>
            </a:solidFill>
          </a:ln>
        </p:spPr>
      </p:pic>
      <p:pic>
        <p:nvPicPr>
          <p:cNvPr id="12" name="Picture 11" descr="1901138_254048231443714_1941837493_n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7"/>
          <a:stretch/>
        </p:blipFill>
        <p:spPr>
          <a:xfrm rot="5400000">
            <a:off x="4013262" y="587046"/>
            <a:ext cx="3418336" cy="2281818"/>
          </a:xfrm>
          <a:prstGeom prst="rect">
            <a:avLst/>
          </a:prstGeom>
          <a:ln w="76200" cmpd="sng">
            <a:solidFill>
              <a:schemeClr val="bg1"/>
            </a:solidFill>
          </a:ln>
        </p:spPr>
      </p:pic>
      <p:pic>
        <p:nvPicPr>
          <p:cNvPr id="6" name="Picture 5" descr="BeKindRewind_GhostFire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5"/>
          <a:stretch/>
        </p:blipFill>
        <p:spPr>
          <a:xfrm rot="5400000">
            <a:off x="-569290" y="569291"/>
            <a:ext cx="3424548" cy="2285969"/>
          </a:xfrm>
          <a:prstGeom prst="rect">
            <a:avLst/>
          </a:prstGeom>
          <a:ln w="76200" cmpd="sng">
            <a:solidFill>
              <a:schemeClr val="bg1"/>
            </a:solidFill>
          </a:ln>
        </p:spPr>
      </p:pic>
      <p:pic>
        <p:nvPicPr>
          <p:cNvPr id="39" name="Picture 38" descr="norman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7"/>
          <a:stretch/>
        </p:blipFill>
        <p:spPr>
          <a:xfrm rot="5400000">
            <a:off x="6286438" y="580080"/>
            <a:ext cx="3430340" cy="2284787"/>
          </a:xfrm>
          <a:prstGeom prst="rect">
            <a:avLst/>
          </a:prstGeom>
          <a:ln w="76200" cmpd="sng">
            <a:solidFill>
              <a:schemeClr val="bg1"/>
            </a:solidFill>
          </a:ln>
        </p:spPr>
      </p:pic>
      <p:pic>
        <p:nvPicPr>
          <p:cNvPr id="47" name="Picture 46" descr="FabLabBrest5.jpg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22" t="15327" b="8514"/>
          <a:stretch/>
        </p:blipFill>
        <p:spPr>
          <a:xfrm rot="5400000">
            <a:off x="4070630" y="4071104"/>
            <a:ext cx="3400388" cy="2176779"/>
          </a:xfrm>
          <a:prstGeom prst="rect">
            <a:avLst/>
          </a:prstGeom>
          <a:ln w="76200" cmpd="sng">
            <a:solidFill>
              <a:schemeClr val="bg1"/>
            </a:solidFill>
          </a:ln>
        </p:spPr>
      </p:pic>
      <p:pic>
        <p:nvPicPr>
          <p:cNvPr id="48" name="Picture 47" descr="stop-motion_animation_38.JP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2" t="19516" r="15001" b="11071"/>
          <a:stretch/>
        </p:blipFill>
        <p:spPr>
          <a:xfrm rot="5400000">
            <a:off x="1723208" y="562759"/>
            <a:ext cx="3421072" cy="2295554"/>
          </a:xfrm>
          <a:prstGeom prst="rect">
            <a:avLst/>
          </a:prstGeom>
          <a:ln w="76200" cmpd="sng">
            <a:solidFill>
              <a:schemeClr val="bg1"/>
            </a:solidFill>
          </a:ln>
        </p:spPr>
      </p:pic>
      <p:pic>
        <p:nvPicPr>
          <p:cNvPr id="49" name="Picture 48" descr="animal-head-masks-styles.jp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"/>
          <a:stretch/>
        </p:blipFill>
        <p:spPr>
          <a:xfrm rot="5400000">
            <a:off x="6305391" y="4013122"/>
            <a:ext cx="3392433" cy="2284788"/>
          </a:xfrm>
          <a:prstGeom prst="rect">
            <a:avLst/>
          </a:prstGeom>
          <a:ln w="76200" cmpd="sng">
            <a:solidFill>
              <a:schemeClr val="bg1"/>
            </a:solidFill>
          </a:ln>
        </p:spPr>
      </p:pic>
      <p:sp>
        <p:nvSpPr>
          <p:cNvPr id="24" name="Rectangle 23"/>
          <p:cNvSpPr/>
          <p:nvPr/>
        </p:nvSpPr>
        <p:spPr>
          <a:xfrm rot="5400000">
            <a:off x="6669030" y="370927"/>
            <a:ext cx="1026543" cy="307777"/>
          </a:xfrm>
          <a:prstGeom prst="rect">
            <a:avLst/>
          </a:prstGeom>
          <a:solidFill>
            <a:srgbClr val="4AC6BE"/>
          </a:solidFill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SELFIE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 rot="5400000">
            <a:off x="3993933" y="832855"/>
            <a:ext cx="1935910" cy="307777"/>
          </a:xfrm>
          <a:prstGeom prst="rect">
            <a:avLst/>
          </a:prstGeom>
          <a:solidFill>
            <a:srgbClr val="4AC6BE"/>
          </a:solidFill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DESSIN &amp; OBJET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1795080" y="690938"/>
            <a:ext cx="1689652" cy="307777"/>
          </a:xfrm>
          <a:prstGeom prst="rect">
            <a:avLst/>
          </a:prstGeom>
          <a:solidFill>
            <a:srgbClr val="4AC6BE"/>
          </a:solidFill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STOP 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MOTION</a:t>
            </a:r>
          </a:p>
        </p:txBody>
      </p:sp>
      <p:sp>
        <p:nvSpPr>
          <p:cNvPr id="8" name="Rectangle 7"/>
          <p:cNvSpPr/>
          <p:nvPr/>
        </p:nvSpPr>
        <p:spPr>
          <a:xfrm rot="5400000">
            <a:off x="-363888" y="563937"/>
            <a:ext cx="1435652" cy="307777"/>
          </a:xfrm>
          <a:prstGeom prst="rect">
            <a:avLst/>
          </a:prstGeom>
          <a:solidFill>
            <a:srgbClr val="4AC6BE"/>
          </a:solidFill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MAQUETTE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 rot="5400000">
            <a:off x="2044110" y="3979278"/>
            <a:ext cx="1253150" cy="307777"/>
          </a:xfrm>
          <a:prstGeom prst="rect">
            <a:avLst/>
          </a:prstGeom>
          <a:solidFill>
            <a:srgbClr val="4AC6BE"/>
          </a:solidFill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MUSIQUE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>
          <a:xfrm rot="5400000">
            <a:off x="3777617" y="4525930"/>
            <a:ext cx="2368541" cy="307777"/>
          </a:xfrm>
          <a:prstGeom prst="rect">
            <a:avLst/>
          </a:prstGeom>
          <a:solidFill>
            <a:srgbClr val="4AC6BE"/>
          </a:solidFill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CONSTRUCTION LEGO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5" name="Rectangle 44"/>
          <p:cNvSpPr/>
          <p:nvPr/>
        </p:nvSpPr>
        <p:spPr>
          <a:xfrm rot="5400000">
            <a:off x="6386518" y="4101744"/>
            <a:ext cx="1592666" cy="307777"/>
          </a:xfrm>
          <a:prstGeom prst="rect">
            <a:avLst/>
          </a:prstGeom>
          <a:solidFill>
            <a:srgbClr val="4AC6BE"/>
          </a:solidFill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JEU DE ROLE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 rot="5400000">
            <a:off x="-985755" y="4619799"/>
            <a:ext cx="2556278" cy="307777"/>
          </a:xfrm>
          <a:prstGeom prst="rect">
            <a:avLst/>
          </a:prstGeom>
          <a:solidFill>
            <a:srgbClr val="4AC6BE"/>
          </a:solidFill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ILLUSTRATION &amp; PHOTO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9056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85910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4290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4290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13" descr="velleda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288"/>
          <a:stretch/>
        </p:blipFill>
        <p:spPr>
          <a:xfrm rot="5400000">
            <a:off x="1712839" y="4008802"/>
            <a:ext cx="3437645" cy="2287216"/>
          </a:xfrm>
          <a:prstGeom prst="rect">
            <a:avLst/>
          </a:prstGeom>
          <a:ln w="76200" cmpd="sng">
            <a:solidFill>
              <a:schemeClr val="bg1"/>
            </a:solidFill>
          </a:ln>
        </p:spPr>
      </p:pic>
      <p:pic>
        <p:nvPicPr>
          <p:cNvPr id="8" name="Picture 7" descr="shaun-of-the-dead-play-doh-550x41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1147"/>
          <a:stretch/>
        </p:blipFill>
        <p:spPr>
          <a:xfrm rot="5400000">
            <a:off x="-574796" y="3995152"/>
            <a:ext cx="3437645" cy="2288057"/>
          </a:xfrm>
          <a:prstGeom prst="rect">
            <a:avLst/>
          </a:prstGeom>
          <a:ln w="76200" cmpd="sng">
            <a:solidFill>
              <a:schemeClr val="bg1"/>
            </a:solidFill>
          </a:ln>
        </p:spPr>
      </p:pic>
      <p:pic>
        <p:nvPicPr>
          <p:cNvPr id="16" name="Picture 15" descr="flip-book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" t="16823" b="16986"/>
          <a:stretch/>
        </p:blipFill>
        <p:spPr>
          <a:xfrm rot="5400000">
            <a:off x="1711909" y="576145"/>
            <a:ext cx="3420356" cy="2268067"/>
          </a:xfrm>
          <a:prstGeom prst="rect">
            <a:avLst/>
          </a:prstGeom>
          <a:ln w="76200" cmpd="sng">
            <a:solidFill>
              <a:schemeClr val="bg1"/>
            </a:solidFill>
          </a:ln>
        </p:spPr>
      </p:pic>
      <p:pic>
        <p:nvPicPr>
          <p:cNvPr id="7" name="Picture 6" descr="photo_0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1"/>
          <a:stretch/>
        </p:blipFill>
        <p:spPr>
          <a:xfrm rot="5400000">
            <a:off x="-566151" y="566151"/>
            <a:ext cx="3420355" cy="2288056"/>
          </a:xfrm>
          <a:prstGeom prst="rect">
            <a:avLst/>
          </a:prstGeom>
          <a:ln w="76200" cmpd="sng">
            <a:solidFill>
              <a:schemeClr val="bg1"/>
            </a:solidFill>
          </a:ln>
        </p:spPr>
      </p:pic>
      <p:pic>
        <p:nvPicPr>
          <p:cNvPr id="18" name="Picture 17" descr="collage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" b="-1233"/>
          <a:stretch/>
        </p:blipFill>
        <p:spPr>
          <a:xfrm>
            <a:off x="4582376" y="1"/>
            <a:ext cx="2291910" cy="3456677"/>
          </a:xfrm>
          <a:prstGeom prst="rect">
            <a:avLst/>
          </a:prstGeom>
          <a:ln w="76200" cmpd="sng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1" name="Picture 20" descr="mime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" t="14915"/>
          <a:stretch/>
        </p:blipFill>
        <p:spPr>
          <a:xfrm rot="5400000">
            <a:off x="4058403" y="4010049"/>
            <a:ext cx="3313045" cy="2294517"/>
          </a:xfrm>
          <a:prstGeom prst="rect">
            <a:avLst/>
          </a:prstGeom>
          <a:ln w="76200" cmpd="sng">
            <a:solidFill>
              <a:schemeClr val="bg1"/>
            </a:solidFill>
          </a:ln>
        </p:spPr>
      </p:pic>
      <p:pic>
        <p:nvPicPr>
          <p:cNvPr id="24" name="Picture 23" descr="b07c8d2c3ab25824fbf4f4a3e2a4c6a6.jp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" t="67008" r="33346"/>
          <a:stretch/>
        </p:blipFill>
        <p:spPr>
          <a:xfrm rot="5400000">
            <a:off x="6300584" y="573706"/>
            <a:ext cx="3433584" cy="2286180"/>
          </a:xfrm>
          <a:prstGeom prst="rect">
            <a:avLst/>
          </a:prstGeom>
          <a:ln w="76200" cmpd="sng">
            <a:solidFill>
              <a:schemeClr val="bg1"/>
            </a:solidFill>
          </a:ln>
        </p:spPr>
      </p:pic>
      <p:pic>
        <p:nvPicPr>
          <p:cNvPr id="30" name="Picture 29" descr="C_EST_PAS_SORCIER__preview.jp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6"/>
          <a:stretch/>
        </p:blipFill>
        <p:spPr>
          <a:xfrm rot="5400000">
            <a:off x="6324484" y="4038486"/>
            <a:ext cx="3357214" cy="2281815"/>
          </a:xfrm>
          <a:prstGeom prst="rect">
            <a:avLst/>
          </a:prstGeom>
          <a:ln w="76200" cmpd="sng">
            <a:solidFill>
              <a:schemeClr val="bg1"/>
            </a:solidFill>
          </a:ln>
        </p:spPr>
      </p:pic>
      <p:sp>
        <p:nvSpPr>
          <p:cNvPr id="32" name="Rectangle 31"/>
          <p:cNvSpPr/>
          <p:nvPr/>
        </p:nvSpPr>
        <p:spPr>
          <a:xfrm rot="5400000">
            <a:off x="6203683" y="4323444"/>
            <a:ext cx="1978385" cy="307777"/>
          </a:xfrm>
          <a:prstGeom prst="rect">
            <a:avLst/>
          </a:prstGeom>
          <a:solidFill>
            <a:srgbClr val="4AC6BE"/>
          </a:solidFill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DOCUMENTAIRE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 rot="5400000">
            <a:off x="7682865" y="955982"/>
            <a:ext cx="2219743" cy="307777"/>
          </a:xfrm>
          <a:prstGeom prst="rect">
            <a:avLst/>
          </a:prstGeom>
          <a:solidFill>
            <a:srgbClr val="4AC6BE"/>
          </a:solidFill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FRISE DE PEINTURE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 rot="5400000">
            <a:off x="5811923" y="459027"/>
            <a:ext cx="1203736" cy="307777"/>
          </a:xfrm>
          <a:prstGeom prst="rect">
            <a:avLst/>
          </a:prstGeom>
          <a:solidFill>
            <a:srgbClr val="4AC6BE"/>
          </a:solidFill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COLLAGE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2057892" y="508724"/>
            <a:ext cx="1303131" cy="307777"/>
          </a:xfrm>
          <a:prstGeom prst="rect">
            <a:avLst/>
          </a:prstGeom>
          <a:solidFill>
            <a:srgbClr val="4AC6BE"/>
          </a:solidFill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FLIP BOOK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 rot="5400000">
            <a:off x="-343879" y="508725"/>
            <a:ext cx="1303132" cy="307777"/>
          </a:xfrm>
          <a:prstGeom prst="rect">
            <a:avLst/>
          </a:prstGeom>
          <a:solidFill>
            <a:srgbClr val="4AC6BE"/>
          </a:solidFill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INTERVIEW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 rot="5400000">
            <a:off x="-668490" y="4329768"/>
            <a:ext cx="1965739" cy="307777"/>
          </a:xfrm>
          <a:prstGeom prst="rect">
            <a:avLst/>
          </a:prstGeom>
          <a:solidFill>
            <a:srgbClr val="4AC6BE"/>
          </a:solidFill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PATE A MODELER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 rot="5400000">
            <a:off x="1609206" y="4423637"/>
            <a:ext cx="2153477" cy="307777"/>
          </a:xfrm>
          <a:prstGeom prst="rect">
            <a:avLst/>
          </a:prstGeom>
          <a:solidFill>
            <a:srgbClr val="4AC6BE"/>
          </a:solidFill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TABLEAU &amp; VELLEDA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 rot="5400000">
            <a:off x="4476216" y="3743661"/>
            <a:ext cx="818815" cy="307777"/>
          </a:xfrm>
          <a:prstGeom prst="rect">
            <a:avLst/>
          </a:prstGeom>
          <a:solidFill>
            <a:srgbClr val="4AC6BE"/>
          </a:solidFill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MIME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5" name="Rectangle 34"/>
          <p:cNvSpPr/>
          <p:nvPr/>
        </p:nvSpPr>
        <p:spPr>
          <a:xfrm rot="5400000">
            <a:off x="8775761" y="3266468"/>
            <a:ext cx="1935910" cy="307777"/>
          </a:xfrm>
          <a:prstGeom prst="rect">
            <a:avLst/>
          </a:prstGeom>
          <a:solidFill>
            <a:srgbClr val="4AC6BE"/>
          </a:solidFill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DESSIN &amp; OBJET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4260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35</Words>
  <Application>Microsoft Macintosh PowerPoint</Application>
  <PresentationFormat>On-screen Show (4:3)</PresentationFormat>
  <Paragraphs>18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 MOTION</dc:title>
  <dc:creator>sds</dc:creator>
  <cp:lastModifiedBy>sds</cp:lastModifiedBy>
  <cp:revision>176</cp:revision>
  <dcterms:created xsi:type="dcterms:W3CDTF">2014-03-04T08:41:04Z</dcterms:created>
  <dcterms:modified xsi:type="dcterms:W3CDTF">2014-03-04T16:51:07Z</dcterms:modified>
</cp:coreProperties>
</file>